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62" r:id="rId4"/>
    <p:sldId id="260" r:id="rId5"/>
    <p:sldId id="261" r:id="rId6"/>
    <p:sldId id="264" r:id="rId7"/>
    <p:sldId id="263" r:id="rId8"/>
    <p:sldId id="265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 Lee" initials="JL" lastIdx="1" clrIdx="0">
    <p:extLst>
      <p:ext uri="{19B8F6BF-5375-455C-9EA6-DF929625EA0E}">
        <p15:presenceInfo xmlns:p15="http://schemas.microsoft.com/office/powerpoint/2012/main" userId="05e12959c59d36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0000"/>
    <a:srgbClr val="FFFF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4"/>
    <p:restoredTop sz="94648"/>
  </p:normalViewPr>
  <p:slideViewPr>
    <p:cSldViewPr snapToGrid="0">
      <p:cViewPr>
        <p:scale>
          <a:sx n="116" d="100"/>
          <a:sy n="116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83D15-03B8-F14C-A7F0-491A5EBBFA3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BC2A868-6FE8-9546-AF75-6092557AAB92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3600" dirty="0"/>
            <a:t>Raspberry Pi Pico</a:t>
          </a:r>
        </a:p>
      </dgm:t>
    </dgm:pt>
    <dgm:pt modelId="{C1FD6ADA-42DA-0844-A15C-C91375C3EF39}" type="parTrans" cxnId="{8053E3F0-167E-AF4F-A28D-A76ED74A3501}">
      <dgm:prSet/>
      <dgm:spPr/>
      <dgm:t>
        <a:bodyPr/>
        <a:lstStyle/>
        <a:p>
          <a:endParaRPr lang="de-DE"/>
        </a:p>
      </dgm:t>
    </dgm:pt>
    <dgm:pt modelId="{00D8C473-6966-1945-861B-49360A59922E}" type="sibTrans" cxnId="{8053E3F0-167E-AF4F-A28D-A76ED74A3501}">
      <dgm:prSet/>
      <dgm:spPr/>
      <dgm:t>
        <a:bodyPr/>
        <a:lstStyle/>
        <a:p>
          <a:endParaRPr lang="de-DE"/>
        </a:p>
      </dgm:t>
    </dgm:pt>
    <dgm:pt modelId="{589D6685-8CCF-A148-98F8-4E232122DEB3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4400" dirty="0"/>
            <a:t>CSV</a:t>
          </a:r>
        </a:p>
      </dgm:t>
    </dgm:pt>
    <dgm:pt modelId="{7B04E70A-FCCE-4D43-967C-766A5930C7EE}" type="parTrans" cxnId="{EF6DB3CB-646B-C540-8142-C8E392E35A02}">
      <dgm:prSet/>
      <dgm:spPr/>
      <dgm:t>
        <a:bodyPr/>
        <a:lstStyle/>
        <a:p>
          <a:endParaRPr lang="de-DE"/>
        </a:p>
      </dgm:t>
    </dgm:pt>
    <dgm:pt modelId="{24059EF4-256C-9148-A5C4-BC47600A8578}" type="sibTrans" cxnId="{EF6DB3CB-646B-C540-8142-C8E392E35A02}">
      <dgm:prSet/>
      <dgm:spPr/>
      <dgm:t>
        <a:bodyPr/>
        <a:lstStyle/>
        <a:p>
          <a:endParaRPr lang="de-DE"/>
        </a:p>
      </dgm:t>
    </dgm:pt>
    <dgm:pt modelId="{DD187103-A44A-EE49-B220-8C4C3D7ED447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4400" dirty="0"/>
            <a:t>GUI</a:t>
          </a:r>
          <a:endParaRPr lang="de-DE" sz="2800" dirty="0"/>
        </a:p>
      </dgm:t>
    </dgm:pt>
    <dgm:pt modelId="{DE29279A-0A71-0C4E-9FA7-E493A2C7FF11}" type="parTrans" cxnId="{329D3C87-5A5E-D04A-A7B7-69A5207E01AB}">
      <dgm:prSet/>
      <dgm:spPr/>
      <dgm:t>
        <a:bodyPr/>
        <a:lstStyle/>
        <a:p>
          <a:endParaRPr lang="de-DE"/>
        </a:p>
      </dgm:t>
    </dgm:pt>
    <dgm:pt modelId="{B655BC62-AB2B-E142-929E-52C0080E4304}" type="sibTrans" cxnId="{329D3C87-5A5E-D04A-A7B7-69A5207E01AB}">
      <dgm:prSet/>
      <dgm:spPr/>
      <dgm:t>
        <a:bodyPr/>
        <a:lstStyle/>
        <a:p>
          <a:endParaRPr lang="de-DE"/>
        </a:p>
      </dgm:t>
    </dgm:pt>
    <dgm:pt modelId="{86B7CC8F-2CC0-2145-B762-DF8D5CE1ED9D}" type="pres">
      <dgm:prSet presAssocID="{B3E83D15-03B8-F14C-A7F0-491A5EBBFA34}" presName="Name0" presStyleCnt="0">
        <dgm:presLayoutVars>
          <dgm:dir/>
          <dgm:resizeHandles val="exact"/>
        </dgm:presLayoutVars>
      </dgm:prSet>
      <dgm:spPr/>
    </dgm:pt>
    <dgm:pt modelId="{AFD1E2B7-E8A5-8E40-93BC-699B1F44431A}" type="pres">
      <dgm:prSet presAssocID="{7BC2A868-6FE8-9546-AF75-6092557AAB92}" presName="node" presStyleLbl="node1" presStyleIdx="0" presStyleCnt="3" custLinFactNeighborX="1223" custLinFactNeighborY="-7130">
        <dgm:presLayoutVars>
          <dgm:bulletEnabled val="1"/>
        </dgm:presLayoutVars>
      </dgm:prSet>
      <dgm:spPr/>
    </dgm:pt>
    <dgm:pt modelId="{3A907702-2881-B54E-82E6-30EFCDFD91CB}" type="pres">
      <dgm:prSet presAssocID="{00D8C473-6966-1945-861B-49360A59922E}" presName="sibTrans" presStyleLbl="sibTrans2D1" presStyleIdx="0" presStyleCnt="2"/>
      <dgm:spPr/>
    </dgm:pt>
    <dgm:pt modelId="{5C01EA57-2B9A-7141-9425-36CD3AE0BC04}" type="pres">
      <dgm:prSet presAssocID="{00D8C473-6966-1945-861B-49360A59922E}" presName="connectorText" presStyleLbl="sibTrans2D1" presStyleIdx="0" presStyleCnt="2"/>
      <dgm:spPr/>
    </dgm:pt>
    <dgm:pt modelId="{20B8B4DF-216C-D34D-A49B-CFC81EC7B6E1}" type="pres">
      <dgm:prSet presAssocID="{589D6685-8CCF-A148-98F8-4E232122DEB3}" presName="node" presStyleLbl="node1" presStyleIdx="1" presStyleCnt="3" custLinFactNeighborX="0" custLinFactNeighborY="-64981">
        <dgm:presLayoutVars>
          <dgm:bulletEnabled val="1"/>
        </dgm:presLayoutVars>
      </dgm:prSet>
      <dgm:spPr/>
    </dgm:pt>
    <dgm:pt modelId="{0BCF7B67-46EE-3147-9004-97F8826B1F7F}" type="pres">
      <dgm:prSet presAssocID="{24059EF4-256C-9148-A5C4-BC47600A8578}" presName="sibTrans" presStyleLbl="sibTrans2D1" presStyleIdx="1" presStyleCnt="2"/>
      <dgm:spPr/>
    </dgm:pt>
    <dgm:pt modelId="{BCBC4906-B489-7943-9961-4E9A92381994}" type="pres">
      <dgm:prSet presAssocID="{24059EF4-256C-9148-A5C4-BC47600A8578}" presName="connectorText" presStyleLbl="sibTrans2D1" presStyleIdx="1" presStyleCnt="2"/>
      <dgm:spPr/>
    </dgm:pt>
    <dgm:pt modelId="{05484BFB-59E5-CD41-93CD-CA5750FE800D}" type="pres">
      <dgm:prSet presAssocID="{DD187103-A44A-EE49-B220-8C4C3D7ED447}" presName="node" presStyleLbl="node1" presStyleIdx="2" presStyleCnt="3">
        <dgm:presLayoutVars>
          <dgm:bulletEnabled val="1"/>
        </dgm:presLayoutVars>
      </dgm:prSet>
      <dgm:spPr/>
    </dgm:pt>
  </dgm:ptLst>
  <dgm:cxnLst>
    <dgm:cxn modelId="{02A6781B-87C3-1645-AB71-9CB4753B836B}" type="presOf" srcId="{24059EF4-256C-9148-A5C4-BC47600A8578}" destId="{BCBC4906-B489-7943-9961-4E9A92381994}" srcOrd="1" destOrd="0" presId="urn:microsoft.com/office/officeart/2005/8/layout/process1"/>
    <dgm:cxn modelId="{526C0242-CD04-6447-85A2-30AA8BE8EC78}" type="presOf" srcId="{DD187103-A44A-EE49-B220-8C4C3D7ED447}" destId="{05484BFB-59E5-CD41-93CD-CA5750FE800D}" srcOrd="0" destOrd="0" presId="urn:microsoft.com/office/officeart/2005/8/layout/process1"/>
    <dgm:cxn modelId="{9359F943-316A-E645-921F-45FC0E180C2A}" type="presOf" srcId="{B3E83D15-03B8-F14C-A7F0-491A5EBBFA34}" destId="{86B7CC8F-2CC0-2145-B762-DF8D5CE1ED9D}" srcOrd="0" destOrd="0" presId="urn:microsoft.com/office/officeart/2005/8/layout/process1"/>
    <dgm:cxn modelId="{AFB0FD4E-D99F-7546-8162-893A559B11D7}" type="presOf" srcId="{24059EF4-256C-9148-A5C4-BC47600A8578}" destId="{0BCF7B67-46EE-3147-9004-97F8826B1F7F}" srcOrd="0" destOrd="0" presId="urn:microsoft.com/office/officeart/2005/8/layout/process1"/>
    <dgm:cxn modelId="{329D3C87-5A5E-D04A-A7B7-69A5207E01AB}" srcId="{B3E83D15-03B8-F14C-A7F0-491A5EBBFA34}" destId="{DD187103-A44A-EE49-B220-8C4C3D7ED447}" srcOrd="2" destOrd="0" parTransId="{DE29279A-0A71-0C4E-9FA7-E493A2C7FF11}" sibTransId="{B655BC62-AB2B-E142-929E-52C0080E4304}"/>
    <dgm:cxn modelId="{77590489-B933-B044-938D-2A3E361BE10B}" type="presOf" srcId="{00D8C473-6966-1945-861B-49360A59922E}" destId="{5C01EA57-2B9A-7141-9425-36CD3AE0BC04}" srcOrd="1" destOrd="0" presId="urn:microsoft.com/office/officeart/2005/8/layout/process1"/>
    <dgm:cxn modelId="{C5B4CEA1-AC30-9A43-A608-5D4784CB74F8}" type="presOf" srcId="{7BC2A868-6FE8-9546-AF75-6092557AAB92}" destId="{AFD1E2B7-E8A5-8E40-93BC-699B1F44431A}" srcOrd="0" destOrd="0" presId="urn:microsoft.com/office/officeart/2005/8/layout/process1"/>
    <dgm:cxn modelId="{BBBBD0C3-A481-7B43-99D3-C9B0E3C22C59}" type="presOf" srcId="{00D8C473-6966-1945-861B-49360A59922E}" destId="{3A907702-2881-B54E-82E6-30EFCDFD91CB}" srcOrd="0" destOrd="0" presId="urn:microsoft.com/office/officeart/2005/8/layout/process1"/>
    <dgm:cxn modelId="{EF6DB3CB-646B-C540-8142-C8E392E35A02}" srcId="{B3E83D15-03B8-F14C-A7F0-491A5EBBFA34}" destId="{589D6685-8CCF-A148-98F8-4E232122DEB3}" srcOrd="1" destOrd="0" parTransId="{7B04E70A-FCCE-4D43-967C-766A5930C7EE}" sibTransId="{24059EF4-256C-9148-A5C4-BC47600A8578}"/>
    <dgm:cxn modelId="{8053E3F0-167E-AF4F-A28D-A76ED74A3501}" srcId="{B3E83D15-03B8-F14C-A7F0-491A5EBBFA34}" destId="{7BC2A868-6FE8-9546-AF75-6092557AAB92}" srcOrd="0" destOrd="0" parTransId="{C1FD6ADA-42DA-0844-A15C-C91375C3EF39}" sibTransId="{00D8C473-6966-1945-861B-49360A59922E}"/>
    <dgm:cxn modelId="{B29D70FC-A076-3341-A510-E5E7066DFA9A}" type="presOf" srcId="{589D6685-8CCF-A148-98F8-4E232122DEB3}" destId="{20B8B4DF-216C-D34D-A49B-CFC81EC7B6E1}" srcOrd="0" destOrd="0" presId="urn:microsoft.com/office/officeart/2005/8/layout/process1"/>
    <dgm:cxn modelId="{ACF55077-7114-5D44-B1F6-46283C106196}" type="presParOf" srcId="{86B7CC8F-2CC0-2145-B762-DF8D5CE1ED9D}" destId="{AFD1E2B7-E8A5-8E40-93BC-699B1F44431A}" srcOrd="0" destOrd="0" presId="urn:microsoft.com/office/officeart/2005/8/layout/process1"/>
    <dgm:cxn modelId="{B57AB269-8CFE-3745-B124-D59238531DB5}" type="presParOf" srcId="{86B7CC8F-2CC0-2145-B762-DF8D5CE1ED9D}" destId="{3A907702-2881-B54E-82E6-30EFCDFD91CB}" srcOrd="1" destOrd="0" presId="urn:microsoft.com/office/officeart/2005/8/layout/process1"/>
    <dgm:cxn modelId="{EB874011-F7B6-5846-9315-EA78A70096DE}" type="presParOf" srcId="{3A907702-2881-B54E-82E6-30EFCDFD91CB}" destId="{5C01EA57-2B9A-7141-9425-36CD3AE0BC04}" srcOrd="0" destOrd="0" presId="urn:microsoft.com/office/officeart/2005/8/layout/process1"/>
    <dgm:cxn modelId="{52D619F5-8E57-AB44-89E8-64DFFED60316}" type="presParOf" srcId="{86B7CC8F-2CC0-2145-B762-DF8D5CE1ED9D}" destId="{20B8B4DF-216C-D34D-A49B-CFC81EC7B6E1}" srcOrd="2" destOrd="0" presId="urn:microsoft.com/office/officeart/2005/8/layout/process1"/>
    <dgm:cxn modelId="{B803ABDB-9AC9-D44F-8AC2-94A7C5A982C4}" type="presParOf" srcId="{86B7CC8F-2CC0-2145-B762-DF8D5CE1ED9D}" destId="{0BCF7B67-46EE-3147-9004-97F8826B1F7F}" srcOrd="3" destOrd="0" presId="urn:microsoft.com/office/officeart/2005/8/layout/process1"/>
    <dgm:cxn modelId="{9D02BAAF-D5A4-054F-85BD-23D61B00FEB6}" type="presParOf" srcId="{0BCF7B67-46EE-3147-9004-97F8826B1F7F}" destId="{BCBC4906-B489-7943-9961-4E9A92381994}" srcOrd="0" destOrd="0" presId="urn:microsoft.com/office/officeart/2005/8/layout/process1"/>
    <dgm:cxn modelId="{29D5FD2B-89E8-8549-AA29-F28564A7682B}" type="presParOf" srcId="{86B7CC8F-2CC0-2145-B762-DF8D5CE1ED9D}" destId="{05484BFB-59E5-CD41-93CD-CA5750FE800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1E2B7-E8A5-8E40-93BC-699B1F44431A}">
      <dsp:nvSpPr>
        <dsp:cNvPr id="0" name=""/>
        <dsp:cNvSpPr/>
      </dsp:nvSpPr>
      <dsp:spPr>
        <a:xfrm>
          <a:off x="23848" y="0"/>
          <a:ext cx="2895013" cy="153511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Raspberry Pi Pico</a:t>
          </a:r>
        </a:p>
      </dsp:txBody>
      <dsp:txXfrm>
        <a:off x="68810" y="44962"/>
        <a:ext cx="2805089" cy="1445188"/>
      </dsp:txXfrm>
    </dsp:sp>
    <dsp:sp modelId="{3A907702-2881-B54E-82E6-30EFCDFD91CB}">
      <dsp:nvSpPr>
        <dsp:cNvPr id="0" name=""/>
        <dsp:cNvSpPr/>
      </dsp:nvSpPr>
      <dsp:spPr>
        <a:xfrm>
          <a:off x="3204823" y="408574"/>
          <a:ext cx="606236" cy="7179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200" kern="1200"/>
        </a:p>
      </dsp:txBody>
      <dsp:txXfrm>
        <a:off x="3204823" y="552167"/>
        <a:ext cx="424365" cy="430777"/>
      </dsp:txXfrm>
    </dsp:sp>
    <dsp:sp modelId="{20B8B4DF-216C-D34D-A49B-CFC81EC7B6E1}">
      <dsp:nvSpPr>
        <dsp:cNvPr id="0" name=""/>
        <dsp:cNvSpPr/>
      </dsp:nvSpPr>
      <dsp:spPr>
        <a:xfrm>
          <a:off x="4062705" y="0"/>
          <a:ext cx="2895013" cy="153511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400" kern="1200" dirty="0"/>
            <a:t>CSV</a:t>
          </a:r>
        </a:p>
      </dsp:txBody>
      <dsp:txXfrm>
        <a:off x="4107667" y="44962"/>
        <a:ext cx="2805089" cy="1445188"/>
      </dsp:txXfrm>
    </dsp:sp>
    <dsp:sp modelId="{0BCF7B67-46EE-3147-9004-97F8826B1F7F}">
      <dsp:nvSpPr>
        <dsp:cNvPr id="0" name=""/>
        <dsp:cNvSpPr/>
      </dsp:nvSpPr>
      <dsp:spPr>
        <a:xfrm>
          <a:off x="7247220" y="408574"/>
          <a:ext cx="613742" cy="7179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200" kern="1200"/>
        </a:p>
      </dsp:txBody>
      <dsp:txXfrm>
        <a:off x="7247220" y="552167"/>
        <a:ext cx="429619" cy="430777"/>
      </dsp:txXfrm>
    </dsp:sp>
    <dsp:sp modelId="{05484BFB-59E5-CD41-93CD-CA5750FE800D}">
      <dsp:nvSpPr>
        <dsp:cNvPr id="0" name=""/>
        <dsp:cNvSpPr/>
      </dsp:nvSpPr>
      <dsp:spPr>
        <a:xfrm>
          <a:off x="8115725" y="0"/>
          <a:ext cx="2895013" cy="153511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400" kern="1200" dirty="0"/>
            <a:t>GUI</a:t>
          </a:r>
          <a:endParaRPr lang="de-DE" sz="2800" kern="1200" dirty="0"/>
        </a:p>
      </dsp:txBody>
      <dsp:txXfrm>
        <a:off x="8160687" y="44962"/>
        <a:ext cx="2805089" cy="1445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9B26F-0080-DEEF-B7F6-D6B4F0D7AF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5DCA3-8F15-55C6-B202-B56C90B1BE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3826-BA2B-446F-A664-18152AC0CCE7}" type="datetimeFigureOut">
              <a:rPr lang="de-DE" smtClean="0"/>
              <a:t>08.10.22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DDE14-2A5A-A64D-20B1-26CF4D020A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B5688-82B4-B605-5F53-63EC687E4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2493B-D757-48B3-8BCA-7CF5AF923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829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4BEC7-A22C-4EBC-8AB9-55BB037D6AF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95292-9006-466F-8A77-F5DCEDF727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5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9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3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9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7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9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4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5292-9006-466F-8A77-F5DCEDF727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2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Boden, stehend, Gruppe enthält.&#10;&#10;Automatisch generierte Beschreibung">
            <a:extLst>
              <a:ext uri="{FF2B5EF4-FFF2-40B4-BE49-F238E27FC236}">
                <a16:creationId xmlns:a16="http://schemas.microsoft.com/office/drawing/2014/main" id="{6FC49B46-D1B6-3BDE-3B94-00DF6A2B9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EC0A4A9-135F-4805-8339-2E76961C508E}"/>
              </a:ext>
            </a:extLst>
          </p:cNvPr>
          <p:cNvSpPr/>
          <p:nvPr userDrawn="1"/>
        </p:nvSpPr>
        <p:spPr>
          <a:xfrm>
            <a:off x="0" y="4645061"/>
            <a:ext cx="12192000" cy="883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0200" y="4746625"/>
            <a:ext cx="6934200" cy="688975"/>
          </a:xfrm>
          <a:prstGeom prst="rect">
            <a:avLst/>
          </a:prstGeom>
        </p:spPr>
        <p:txBody>
          <a:bodyPr/>
          <a:lstStyle>
            <a:lvl1pPr>
              <a:defRPr sz="24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803F36-60CD-31D2-B8DF-4A238AA7BD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t="286" r="4258" b="4930"/>
          <a:stretch/>
        </p:blipFill>
        <p:spPr>
          <a:xfrm>
            <a:off x="11443938" y="4654986"/>
            <a:ext cx="748062" cy="8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858838"/>
            <a:ext cx="4522542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Inhaltsplatzhalter 3"/>
          <p:cNvSpPr>
            <a:spLocks noGrp="1"/>
          </p:cNvSpPr>
          <p:nvPr>
            <p:ph sz="quarter" idx="17" hasCustomPrompt="1"/>
          </p:nvPr>
        </p:nvSpPr>
        <p:spPr>
          <a:xfrm>
            <a:off x="8572500" y="858838"/>
            <a:ext cx="3042138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8" hasCustomPrompt="1"/>
          </p:nvPr>
        </p:nvSpPr>
        <p:spPr>
          <a:xfrm>
            <a:off x="5319346" y="858838"/>
            <a:ext cx="3042138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F4B00764-97E8-F274-9610-1421654D9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206942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152400"/>
            <a:ext cx="11020425" cy="608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4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E3CD3482-04F4-2E9E-DBD8-E9C0576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34900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2DCD6F8-407A-4BAE-A78B-B7905C9D315D}"/>
              </a:ext>
            </a:extLst>
          </p:cNvPr>
          <p:cNvSpPr/>
          <p:nvPr userDrawn="1"/>
        </p:nvSpPr>
        <p:spPr>
          <a:xfrm>
            <a:off x="0" y="4645061"/>
            <a:ext cx="12192000" cy="883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0199" y="4746625"/>
            <a:ext cx="11541097" cy="688975"/>
          </a:xfrm>
          <a:prstGeom prst="rect">
            <a:avLst/>
          </a:prstGeom>
        </p:spPr>
        <p:txBody>
          <a:bodyPr/>
          <a:lstStyle>
            <a:lvl1pPr>
              <a:defRPr sz="24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2829D41A-1033-84C6-0931-FA72DD8A02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91" y="4555910"/>
            <a:ext cx="3888494" cy="1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1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858838"/>
            <a:ext cx="11020425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E26C4827-3AF0-4C25-8D89-34A74A3E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BC45E689-914F-6E8C-A0C0-FD3D6BC88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97220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858838"/>
            <a:ext cx="5400000" cy="2886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214496" y="858838"/>
            <a:ext cx="5400000" cy="2886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DC8F543C-4090-BA41-32DA-1FBF451B8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153201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2595366"/>
            <a:ext cx="5400000" cy="357524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214496" y="2595366"/>
            <a:ext cx="5400000" cy="357524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8DD03DF4-185F-4D95-94C2-15320E34EC9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5788" y="858839"/>
            <a:ext cx="11020425" cy="153473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A9963997-D1DA-F784-0767-186AB6896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164397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214496" y="858838"/>
            <a:ext cx="5400000" cy="531177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8DD03DF4-185F-4D95-94C2-15320E34EC9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5789" y="858838"/>
            <a:ext cx="5400000" cy="531176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F9200049-3179-04E4-2EB4-57E325A87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96067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2595366"/>
            <a:ext cx="3501759" cy="357524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8DD03DF4-185F-4D95-94C2-15320E34EC9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5788" y="858839"/>
            <a:ext cx="11020425" cy="153473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FE83EF3-4EA9-462C-A0C7-5CBF75DC44A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49334" y="2595366"/>
            <a:ext cx="3501759" cy="357524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ACD219B8-A3CA-4F76-8D9D-DAA885D52F2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12880" y="2595366"/>
            <a:ext cx="3501759" cy="357524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4C7BE86D-11F6-C40B-38E5-B48278A42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249431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858838"/>
            <a:ext cx="5400000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6214496" y="858838"/>
            <a:ext cx="5400000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22FDD16-56A6-A9C5-D7E3-AAF997BAB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299230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585788" y="858838"/>
            <a:ext cx="3501759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0818" y="136777"/>
            <a:ext cx="11346512" cy="520273"/>
          </a:xfrm>
          <a:prstGeom prst="rect">
            <a:avLst/>
          </a:prstGeom>
        </p:spPr>
        <p:txBody>
          <a:bodyPr anchor="b"/>
          <a:lstStyle>
            <a:lvl1pPr algn="l">
              <a:defRPr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9144000" y="6440368"/>
            <a:ext cx="530473" cy="365125"/>
          </a:xfrm>
          <a:prstGeom prst="rect">
            <a:avLst/>
          </a:prstGeom>
        </p:spPr>
        <p:txBody>
          <a:bodyPr/>
          <a:lstStyle/>
          <a:p>
            <a:fld id="{0160768B-F490-4A15-9194-81E22B0A5BD3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Inhaltsplatzhalter 3"/>
          <p:cNvSpPr>
            <a:spLocks noGrp="1"/>
          </p:cNvSpPr>
          <p:nvPr>
            <p:ph sz="quarter" idx="17"/>
          </p:nvPr>
        </p:nvSpPr>
        <p:spPr>
          <a:xfrm>
            <a:off x="4349334" y="858838"/>
            <a:ext cx="3501759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quarter" idx="18"/>
          </p:nvPr>
        </p:nvSpPr>
        <p:spPr>
          <a:xfrm>
            <a:off x="8112880" y="858838"/>
            <a:ext cx="3501759" cy="5311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20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A49219D-3890-9367-C517-7758EC054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Building Performance Simulation SS 2022</a:t>
            </a:r>
          </a:p>
        </p:txBody>
      </p:sp>
    </p:spTree>
    <p:extLst>
      <p:ext uri="{BB962C8B-B14F-4D97-AF65-F5344CB8AC3E}">
        <p14:creationId xmlns:p14="http://schemas.microsoft.com/office/powerpoint/2010/main" val="391442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>
            <a:extLst>
              <a:ext uri="{FF2B5EF4-FFF2-40B4-BE49-F238E27FC236}">
                <a16:creationId xmlns:a16="http://schemas.microsoft.com/office/drawing/2014/main" id="{548A6CAF-7817-4AC9-889A-E7A250264EBE}"/>
              </a:ext>
            </a:extLst>
          </p:cNvPr>
          <p:cNvSpPr txBox="1">
            <a:spLocks/>
          </p:cNvSpPr>
          <p:nvPr userDrawn="1"/>
        </p:nvSpPr>
        <p:spPr>
          <a:xfrm>
            <a:off x="9144000" y="6435039"/>
            <a:ext cx="530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60768B-F490-4A15-9194-81E22B0A5BD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410818" y="6366086"/>
            <a:ext cx="1048841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0818" y="64350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Hack Mining 2022 – Group print(“Hello World”)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4CCD40-8CDB-4EE3-387D-E9C42151D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t="286" r="4258" b="4930"/>
          <a:stretch/>
        </p:blipFill>
        <p:spPr>
          <a:xfrm>
            <a:off x="11035862" y="5495700"/>
            <a:ext cx="1156138" cy="13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4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64" r:id="rId3"/>
    <p:sldLayoutId id="2147483672" r:id="rId4"/>
    <p:sldLayoutId id="2147483674" r:id="rId5"/>
    <p:sldLayoutId id="2147483676" r:id="rId6"/>
    <p:sldLayoutId id="2147483675" r:id="rId7"/>
    <p:sldLayoutId id="2147483673" r:id="rId8"/>
    <p:sldLayoutId id="2147483665" r:id="rId9"/>
    <p:sldLayoutId id="2147483671" r:id="rId10"/>
    <p:sldLayoutId id="21474836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5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png"/><Relationship Id="rId5" Type="http://schemas.openxmlformats.org/officeDocument/2006/relationships/diagramData" Target="../diagrams/data1.xml"/><Relationship Id="rId10" Type="http://schemas.openxmlformats.org/officeDocument/2006/relationships/image" Target="../media/image6.jpe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0200" y="4746625"/>
            <a:ext cx="7299036" cy="688975"/>
          </a:xfrm>
        </p:spPr>
        <p:txBody>
          <a:bodyPr anchor="ctr"/>
          <a:lstStyle/>
          <a:p>
            <a:r>
              <a:rPr lang="de-DE" dirty="0"/>
              <a:t>Team - </a:t>
            </a:r>
            <a:r>
              <a:rPr lang="de-DE" dirty="0" err="1"/>
              <a:t>print</a:t>
            </a:r>
            <a:r>
              <a:rPr lang="de-DE" dirty="0"/>
              <a:t>(”Hello </a:t>
            </a:r>
            <a:r>
              <a:rPr lang="de-DE" dirty="0" err="1"/>
              <a:t>world</a:t>
            </a:r>
            <a:r>
              <a:rPr lang="de-DE" dirty="0"/>
              <a:t>“)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Becker </a:t>
            </a:r>
            <a:r>
              <a:rPr lang="en-US" dirty="0" err="1"/>
              <a:t>Possys</a:t>
            </a:r>
            <a:r>
              <a:rPr lang="en-US" dirty="0"/>
              <a:t> 4.0 - Challenge description  </a:t>
            </a:r>
          </a:p>
        </p:txBody>
      </p:sp>
      <p:pic>
        <p:nvPicPr>
          <p:cNvPr id="9" name="Inhaltsplatzhalter 8" descr="Ein Bild, das Text, Tisch, computer, drinnen enthält.&#10;&#10;Automatisch generierte Beschreibung">
            <a:extLst>
              <a:ext uri="{FF2B5EF4-FFF2-40B4-BE49-F238E27FC236}">
                <a16:creationId xmlns:a16="http://schemas.microsoft.com/office/drawing/2014/main" id="{7D93E3D8-F3E2-462F-2EF0-4A6F47249B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40" y="2595563"/>
            <a:ext cx="4766733" cy="3575050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ECA8856-4EC7-0615-95B7-843E68D602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Validation system for PDS4.0</a:t>
            </a:r>
          </a:p>
          <a:p>
            <a:pPr lvl="1"/>
            <a:r>
              <a:rPr lang="en-US" dirty="0"/>
              <a:t>collision awareness and proximity detection</a:t>
            </a:r>
          </a:p>
          <a:p>
            <a:r>
              <a:rPr lang="en-US" dirty="0"/>
              <a:t>Position of target between fixed anchors should be determined</a:t>
            </a:r>
          </a:p>
          <a:p>
            <a:r>
              <a:rPr lang="en-US" dirty="0"/>
              <a:t>Results should be displayed in graphical user interface</a:t>
            </a:r>
          </a:p>
          <a:p>
            <a:endParaRPr lang="en-US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6E2747-353B-ED07-766E-5A5DF7D0A6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618975" y="2595563"/>
            <a:ext cx="5334301" cy="357505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E410DEF-65F2-1064-8877-73744727779D}"/>
              </a:ext>
            </a:extLst>
          </p:cNvPr>
          <p:cNvSpPr txBox="1"/>
          <p:nvPr/>
        </p:nvSpPr>
        <p:spPr>
          <a:xfrm>
            <a:off x="1605442" y="5138241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F386544-BDA9-6FDC-3E07-82C6680C60B4}"/>
              </a:ext>
            </a:extLst>
          </p:cNvPr>
          <p:cNvSpPr txBox="1"/>
          <p:nvPr/>
        </p:nvSpPr>
        <p:spPr>
          <a:xfrm>
            <a:off x="3723148" y="4710998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2603B5-1599-FE03-4B00-EB4CA75FDEFD}"/>
              </a:ext>
            </a:extLst>
          </p:cNvPr>
          <p:cNvSpPr txBox="1"/>
          <p:nvPr/>
        </p:nvSpPr>
        <p:spPr>
          <a:xfrm>
            <a:off x="1915003" y="3506305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72803B2-9CBA-F0D7-A82A-E2E85425312F}"/>
              </a:ext>
            </a:extLst>
          </p:cNvPr>
          <p:cNvSpPr txBox="1"/>
          <p:nvPr/>
        </p:nvSpPr>
        <p:spPr>
          <a:xfrm>
            <a:off x="2054887" y="4322273"/>
            <a:ext cx="157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4739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Flow from sensor to visualization 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CF0F1AD-F1EC-7782-BE7A-C6503DC3EC8E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572428569"/>
              </p:ext>
            </p:extLst>
          </p:nvPr>
        </p:nvGraphicFramePr>
        <p:xfrm>
          <a:off x="573861" y="882848"/>
          <a:ext cx="11020425" cy="1535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Inhaltsplatzhalter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2BD15CE7-0577-206D-1736-5A2EC713154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t="20568" r="9811" b="15772"/>
          <a:stretch/>
        </p:blipFill>
        <p:spPr>
          <a:xfrm rot="5400000">
            <a:off x="151730" y="3329699"/>
            <a:ext cx="3841028" cy="2220685"/>
          </a:xfrm>
        </p:spPr>
      </p:pic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8787EACC-7B90-7028-363D-A8B687A5B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470697"/>
              </p:ext>
            </p:extLst>
          </p:nvPr>
        </p:nvGraphicFramePr>
        <p:xfrm>
          <a:off x="3971332" y="3282144"/>
          <a:ext cx="4249335" cy="2865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6445">
                  <a:extLst>
                    <a:ext uri="{9D8B030D-6E8A-4147-A177-3AD203B41FA5}">
                      <a16:colId xmlns:a16="http://schemas.microsoft.com/office/drawing/2014/main" val="1556016493"/>
                    </a:ext>
                  </a:extLst>
                </a:gridCol>
                <a:gridCol w="1416445">
                  <a:extLst>
                    <a:ext uri="{9D8B030D-6E8A-4147-A177-3AD203B41FA5}">
                      <a16:colId xmlns:a16="http://schemas.microsoft.com/office/drawing/2014/main" val="3856492805"/>
                    </a:ext>
                  </a:extLst>
                </a:gridCol>
                <a:gridCol w="1416445">
                  <a:extLst>
                    <a:ext uri="{9D8B030D-6E8A-4147-A177-3AD203B41FA5}">
                      <a16:colId xmlns:a16="http://schemas.microsoft.com/office/drawing/2014/main" val="2368879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Timestamp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Anchor (hex)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81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0x1F2DC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6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03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0x1EBEE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4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0x1F2DC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1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0x1F084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1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0x1EBEE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49541"/>
                  </a:ext>
                </a:extLst>
              </a:tr>
            </a:tbl>
          </a:graphicData>
        </a:graphic>
      </p:graphicFrame>
      <p:pic>
        <p:nvPicPr>
          <p:cNvPr id="10" name="ezgif.com-gif-maker__2_" descr="ezgif.com-gif-maker__2_">
            <a:hlinkClick r:id="" action="ppaction://media"/>
            <a:extLst>
              <a:ext uri="{FF2B5EF4-FFF2-40B4-BE49-F238E27FC236}">
                <a16:creationId xmlns:a16="http://schemas.microsoft.com/office/drawing/2014/main" id="{88ACDCBB-D18F-D1F5-046F-447AA8593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3701" y="2992016"/>
            <a:ext cx="3578130" cy="28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setup: 3 anchors with target in between</a:t>
            </a:r>
          </a:p>
        </p:txBody>
      </p:sp>
      <p:pic>
        <p:nvPicPr>
          <p:cNvPr id="12" name="Inhaltsplatzhalter 11" descr="Ein Bild, das Text, drinnen, Boden, Schritt enthält.&#10;&#10;Automatisch generierte Beschreibung">
            <a:extLst>
              <a:ext uri="{FF2B5EF4-FFF2-40B4-BE49-F238E27FC236}">
                <a16:creationId xmlns:a16="http://schemas.microsoft.com/office/drawing/2014/main" id="{F165A8C5-9779-D2FF-1AAA-B827400630E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b="17876"/>
          <a:stretch/>
        </p:blipFill>
        <p:spPr>
          <a:xfrm>
            <a:off x="410818" y="690738"/>
            <a:ext cx="10596682" cy="5645779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2A857D-7114-63DC-8D8B-C96D6D766783}"/>
              </a:ext>
            </a:extLst>
          </p:cNvPr>
          <p:cNvSpPr/>
          <p:nvPr/>
        </p:nvSpPr>
        <p:spPr>
          <a:xfrm>
            <a:off x="557049" y="5202620"/>
            <a:ext cx="840827" cy="8408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C0D264-2C2B-172A-E800-A4E4893BF4F2}"/>
              </a:ext>
            </a:extLst>
          </p:cNvPr>
          <p:cNvSpPr/>
          <p:nvPr/>
        </p:nvSpPr>
        <p:spPr>
          <a:xfrm>
            <a:off x="5376042" y="1129861"/>
            <a:ext cx="840827" cy="8408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9E9A30-94D2-B824-CE3B-A28E893A867A}"/>
              </a:ext>
            </a:extLst>
          </p:cNvPr>
          <p:cNvSpPr/>
          <p:nvPr/>
        </p:nvSpPr>
        <p:spPr>
          <a:xfrm>
            <a:off x="9974318" y="5326434"/>
            <a:ext cx="840827" cy="8408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32FB9E-2F14-6671-9FFE-36348FD46F0B}"/>
              </a:ext>
            </a:extLst>
          </p:cNvPr>
          <p:cNvSpPr/>
          <p:nvPr/>
        </p:nvSpPr>
        <p:spPr>
          <a:xfrm>
            <a:off x="5087008" y="3429000"/>
            <a:ext cx="840827" cy="84082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fik 27" descr="WLAN Silhouette">
            <a:extLst>
              <a:ext uri="{FF2B5EF4-FFF2-40B4-BE49-F238E27FC236}">
                <a16:creationId xmlns:a16="http://schemas.microsoft.com/office/drawing/2014/main" id="{25D64F24-2CA8-C45D-18C5-1C8CC76F1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007315">
            <a:off x="4333426" y="3684412"/>
            <a:ext cx="914400" cy="914400"/>
          </a:xfrm>
          <a:prstGeom prst="rect">
            <a:avLst/>
          </a:prstGeom>
        </p:spPr>
      </p:pic>
      <p:pic>
        <p:nvPicPr>
          <p:cNvPr id="31" name="Grafik 30" descr="WLAN Silhouette">
            <a:extLst>
              <a:ext uri="{FF2B5EF4-FFF2-40B4-BE49-F238E27FC236}">
                <a16:creationId xmlns:a16="http://schemas.microsoft.com/office/drawing/2014/main" id="{1906C5BE-F154-8581-87D4-6C2BD2C80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73412">
            <a:off x="5156570" y="2642879"/>
            <a:ext cx="914400" cy="914400"/>
          </a:xfrm>
          <a:prstGeom prst="rect">
            <a:avLst/>
          </a:prstGeom>
        </p:spPr>
      </p:pic>
      <p:pic>
        <p:nvPicPr>
          <p:cNvPr id="32" name="Grafik 31" descr="WLAN Silhouette">
            <a:extLst>
              <a:ext uri="{FF2B5EF4-FFF2-40B4-BE49-F238E27FC236}">
                <a16:creationId xmlns:a16="http://schemas.microsoft.com/office/drawing/2014/main" id="{2AE9441A-34FA-EB47-4090-D34A72A39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094987">
            <a:off x="5759669" y="3671282"/>
            <a:ext cx="914400" cy="914400"/>
          </a:xfrm>
          <a:prstGeom prst="rect">
            <a:avLst/>
          </a:prstGeom>
        </p:spPr>
      </p:pic>
      <p:pic>
        <p:nvPicPr>
          <p:cNvPr id="33" name="Grafik 32" descr="WLAN Silhouette">
            <a:extLst>
              <a:ext uri="{FF2B5EF4-FFF2-40B4-BE49-F238E27FC236}">
                <a16:creationId xmlns:a16="http://schemas.microsoft.com/office/drawing/2014/main" id="{5911B4B7-C80D-6E78-495C-8874CE946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88724">
            <a:off x="9240410" y="4852389"/>
            <a:ext cx="914400" cy="914400"/>
          </a:xfrm>
          <a:prstGeom prst="rect">
            <a:avLst/>
          </a:prstGeom>
        </p:spPr>
      </p:pic>
      <p:pic>
        <p:nvPicPr>
          <p:cNvPr id="34" name="Grafik 33" descr="WLAN Silhouette">
            <a:extLst>
              <a:ext uri="{FF2B5EF4-FFF2-40B4-BE49-F238E27FC236}">
                <a16:creationId xmlns:a16="http://schemas.microsoft.com/office/drawing/2014/main" id="{A7578820-C120-07AC-8DD2-2BA991474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341609">
            <a:off x="5251959" y="1809900"/>
            <a:ext cx="914400" cy="914400"/>
          </a:xfrm>
          <a:prstGeom prst="rect">
            <a:avLst/>
          </a:prstGeom>
        </p:spPr>
      </p:pic>
      <p:pic>
        <p:nvPicPr>
          <p:cNvPr id="35" name="Grafik 34" descr="WLAN Silhouette">
            <a:extLst>
              <a:ext uri="{FF2B5EF4-FFF2-40B4-BE49-F238E27FC236}">
                <a16:creationId xmlns:a16="http://schemas.microsoft.com/office/drawing/2014/main" id="{36BDC1C1-3E9B-DFC1-D48C-1F2907D6B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801125">
            <a:off x="1220774" y="4859225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3816092-8EC7-3954-5C7E-001E40067E62}"/>
              </a:ext>
            </a:extLst>
          </p:cNvPr>
          <p:cNvSpPr txBox="1"/>
          <p:nvPr/>
        </p:nvSpPr>
        <p:spPr>
          <a:xfrm>
            <a:off x="1195960" y="5840624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Anchor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CADC1B4-9FA6-4F32-FA98-422727E60040}"/>
              </a:ext>
            </a:extLst>
          </p:cNvPr>
          <p:cNvSpPr txBox="1"/>
          <p:nvPr/>
        </p:nvSpPr>
        <p:spPr>
          <a:xfrm>
            <a:off x="8868903" y="5930119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Anchor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79E75C0-BB12-1BF3-D11F-325D2BC29945}"/>
              </a:ext>
            </a:extLst>
          </p:cNvPr>
          <p:cNvSpPr txBox="1"/>
          <p:nvPr/>
        </p:nvSpPr>
        <p:spPr>
          <a:xfrm>
            <a:off x="4443565" y="1829957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Anchor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395F873-E0FB-6D84-EEF2-8AD8080A7AF4}"/>
              </a:ext>
            </a:extLst>
          </p:cNvPr>
          <p:cNvSpPr txBox="1"/>
          <p:nvPr/>
        </p:nvSpPr>
        <p:spPr>
          <a:xfrm>
            <a:off x="4291486" y="3311742"/>
            <a:ext cx="96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64472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interface and validation for static tests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662D112-F062-356B-3DD3-D98BA8B9747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2130" t="4964" b="4415"/>
          <a:stretch/>
        </p:blipFill>
        <p:spPr>
          <a:xfrm>
            <a:off x="770267" y="973394"/>
            <a:ext cx="10084413" cy="5254050"/>
          </a:xfrm>
          <a:prstGeom prst="rect">
            <a:avLst/>
          </a:prstGeom>
          <a:ln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10F4BA-E005-4F58-A546-7AA1D2DED3E3}"/>
              </a:ext>
            </a:extLst>
          </p:cNvPr>
          <p:cNvSpPr txBox="1"/>
          <p:nvPr/>
        </p:nvSpPr>
        <p:spPr>
          <a:xfrm>
            <a:off x="5225526" y="6042778"/>
            <a:ext cx="37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 - Axis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C9E9F5-4815-DDBA-C85C-F700AD56C7CC}"/>
              </a:ext>
            </a:extLst>
          </p:cNvPr>
          <p:cNvSpPr txBox="1"/>
          <p:nvPr/>
        </p:nvSpPr>
        <p:spPr>
          <a:xfrm rot="16200000">
            <a:off x="-224141" y="2986274"/>
            <a:ext cx="163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 - Axis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E34BE6-AB01-D9FB-C2AB-05179FDA654E}"/>
              </a:ext>
            </a:extLst>
          </p:cNvPr>
          <p:cNvSpPr txBox="1"/>
          <p:nvPr/>
        </p:nvSpPr>
        <p:spPr>
          <a:xfrm>
            <a:off x="4498892" y="630556"/>
            <a:ext cx="37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2D Positioning System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839AAB8-4AE0-6284-9F80-1102F48E1136}"/>
              </a:ext>
            </a:extLst>
          </p:cNvPr>
          <p:cNvSpPr txBox="1"/>
          <p:nvPr/>
        </p:nvSpPr>
        <p:spPr>
          <a:xfrm>
            <a:off x="4178518" y="4661215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AB6856-0D50-917D-2F16-4697A097FA1C}"/>
              </a:ext>
            </a:extLst>
          </p:cNvPr>
          <p:cNvSpPr txBox="1"/>
          <p:nvPr/>
        </p:nvSpPr>
        <p:spPr>
          <a:xfrm>
            <a:off x="6460591" y="4661215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5A473B3-7120-73AC-7088-F23FD6D36927}"/>
              </a:ext>
            </a:extLst>
          </p:cNvPr>
          <p:cNvSpPr txBox="1"/>
          <p:nvPr/>
        </p:nvSpPr>
        <p:spPr>
          <a:xfrm>
            <a:off x="5317854" y="2363187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273827-C0D4-F5FE-EA9B-634AB155562D}"/>
              </a:ext>
            </a:extLst>
          </p:cNvPr>
          <p:cNvSpPr txBox="1"/>
          <p:nvPr/>
        </p:nvSpPr>
        <p:spPr>
          <a:xfrm>
            <a:off x="5812473" y="4018316"/>
            <a:ext cx="157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Target Area</a:t>
            </a:r>
          </a:p>
        </p:txBody>
      </p:sp>
    </p:spTree>
    <p:extLst>
      <p:ext uri="{BB962C8B-B14F-4D97-AF65-F5344CB8AC3E}">
        <p14:creationId xmlns:p14="http://schemas.microsoft.com/office/powerpoint/2010/main" val="329998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 point to target area transformation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C9E9F5-4815-DDBA-C85C-F700AD56C7CC}"/>
              </a:ext>
            </a:extLst>
          </p:cNvPr>
          <p:cNvSpPr txBox="1"/>
          <p:nvPr/>
        </p:nvSpPr>
        <p:spPr>
          <a:xfrm rot="16200000">
            <a:off x="-224141" y="2986274"/>
            <a:ext cx="163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 - Axis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839AAB8-4AE0-6284-9F80-1102F48E1136}"/>
              </a:ext>
            </a:extLst>
          </p:cNvPr>
          <p:cNvSpPr txBox="1"/>
          <p:nvPr/>
        </p:nvSpPr>
        <p:spPr>
          <a:xfrm>
            <a:off x="4178518" y="4661215"/>
            <a:ext cx="123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Anchor 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7BFB361-359A-0A17-7F4A-BABB8822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25" y="1709172"/>
            <a:ext cx="3789472" cy="3782493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pic>
        <p:nvPicPr>
          <p:cNvPr id="19" name="Inhaltsplatzhalter 12">
            <a:extLst>
              <a:ext uri="{FF2B5EF4-FFF2-40B4-BE49-F238E27FC236}">
                <a16:creationId xmlns:a16="http://schemas.microsoft.com/office/drawing/2014/main" id="{C395703E-1271-C3C6-B163-A6036C70A86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87388" y="1812894"/>
            <a:ext cx="5334301" cy="3575050"/>
          </a:xfrm>
          <a:prstGeom prst="rect">
            <a:avLst/>
          </a:prstGeom>
        </p:spPr>
      </p:pic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4B255362-CAA8-D10B-6F3F-C613C8369D52}"/>
              </a:ext>
            </a:extLst>
          </p:cNvPr>
          <p:cNvSpPr/>
          <p:nvPr/>
        </p:nvSpPr>
        <p:spPr>
          <a:xfrm>
            <a:off x="5824596" y="3195960"/>
            <a:ext cx="1095103" cy="826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D0ACAF-7319-95AA-CD79-33C5D919BE80}"/>
              </a:ext>
            </a:extLst>
          </p:cNvPr>
          <p:cNvSpPr txBox="1"/>
          <p:nvPr/>
        </p:nvSpPr>
        <p:spPr>
          <a:xfrm>
            <a:off x="1512721" y="1443562"/>
            <a:ext cx="37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perfect accuracy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EC811-8DBA-7C6D-769D-49EFB1DC9FE8}"/>
              </a:ext>
            </a:extLst>
          </p:cNvPr>
          <p:cNvSpPr txBox="1"/>
          <p:nvPr/>
        </p:nvSpPr>
        <p:spPr>
          <a:xfrm>
            <a:off x="7852265" y="1372750"/>
            <a:ext cx="37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actual measurements</a:t>
            </a:r>
          </a:p>
        </p:txBody>
      </p:sp>
    </p:spTree>
    <p:extLst>
      <p:ext uri="{BB962C8B-B14F-4D97-AF65-F5344CB8AC3E}">
        <p14:creationId xmlns:p14="http://schemas.microsoft.com/office/powerpoint/2010/main" val="119712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interface and validation for dynamic tests</a:t>
            </a:r>
          </a:p>
        </p:txBody>
      </p:sp>
      <p:pic>
        <p:nvPicPr>
          <p:cNvPr id="5" name="ezgif.com-gif-maker__1_" descr="ezgif.com-gif-maker__1_">
            <a:hlinkClick r:id="" action="ppaction://media"/>
            <a:extLst>
              <a:ext uri="{FF2B5EF4-FFF2-40B4-BE49-F238E27FC236}">
                <a16:creationId xmlns:a16="http://schemas.microsoft.com/office/drawing/2014/main" id="{23464770-6B72-65EA-7975-FE95ACF84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78280"/>
            <a:ext cx="10991258" cy="61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0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0200" y="4746625"/>
            <a:ext cx="7299036" cy="688975"/>
          </a:xfrm>
        </p:spPr>
        <p:txBody>
          <a:bodyPr anchor="ctr"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029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Titel">
  <a:themeElements>
    <a:clrScheme name="RWTH">
      <a:dk1>
        <a:sysClr val="windowText" lastClr="000000"/>
      </a:dk1>
      <a:lt1>
        <a:sysClr val="window" lastClr="FFFFFF"/>
      </a:lt1>
      <a:dk2>
        <a:srgbClr val="00549F"/>
      </a:dk2>
      <a:lt2>
        <a:srgbClr val="E7E6E6"/>
      </a:lt2>
      <a:accent1>
        <a:srgbClr val="006165"/>
      </a:accent1>
      <a:accent2>
        <a:srgbClr val="0098A1"/>
      </a:accent2>
      <a:accent3>
        <a:srgbClr val="57AB27"/>
      </a:accent3>
      <a:accent4>
        <a:srgbClr val="BDCE00"/>
      </a:accent4>
      <a:accent5>
        <a:srgbClr val="F6A800"/>
      </a:accent5>
      <a:accent6>
        <a:srgbClr val="CC071E"/>
      </a:accent6>
      <a:hlink>
        <a:srgbClr val="00549F"/>
      </a:hlink>
      <a:folHlink>
        <a:srgbClr val="7A6FA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-Presentation-Master-16x9.potx" id="{93D03677-D207-47B3-9B03-96EA0E797DC0}" vid="{18468D37-8351-442E-A101-F4C0FA9B60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IP-Presentation-Master-16x9</Template>
  <TotalTime>0</TotalTime>
  <Words>160</Words>
  <Application>Microsoft Macintosh PowerPoint</Application>
  <PresentationFormat>Breitbild</PresentationFormat>
  <Paragraphs>63</Paragraphs>
  <Slides>8</Slides>
  <Notes>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Titel</vt:lpstr>
      <vt:lpstr>Team - print(”Hello world“)</vt:lpstr>
      <vt:lpstr>Becker Possys 4.0 - Challenge description  </vt:lpstr>
      <vt:lpstr>DATA Flow from sensor to visualization </vt:lpstr>
      <vt:lpstr>testing setup: 3 anchors with target in between</vt:lpstr>
      <vt:lpstr>User interface and validation for static tests</vt:lpstr>
      <vt:lpstr>target point to target area transformation </vt:lpstr>
      <vt:lpstr>user interface and validation for dynamic tests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 site  IT-Structure Concept</dc:title>
  <dc:creator>Erich Domme</dc:creator>
  <cp:lastModifiedBy>Timur Kuzu</cp:lastModifiedBy>
  <cp:revision>41</cp:revision>
  <dcterms:created xsi:type="dcterms:W3CDTF">2020-01-09T22:02:55Z</dcterms:created>
  <dcterms:modified xsi:type="dcterms:W3CDTF">2022-10-09T09:41:50Z</dcterms:modified>
</cp:coreProperties>
</file>